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2" autoAdjust="0"/>
    <p:restoredTop sz="86432" autoAdjust="0"/>
  </p:normalViewPr>
  <p:slideViewPr>
    <p:cSldViewPr>
      <p:cViewPr varScale="1">
        <p:scale>
          <a:sx n="94" d="100"/>
          <a:sy n="94" d="100"/>
        </p:scale>
        <p:origin x="-114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Attachment 5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2FDEAA0-DB2E-4081-BF51-7A22D408B1A4}" type="datetimeFigureOut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0DF3741-0D20-4324-99FB-671A2E008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Attachment 5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A40D347-3DAA-41DA-9450-02E31AE8BF8D}" type="datetimeFigureOut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6C990E6-2AC2-4C44-BEAD-0D9AEA844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4F5FC8-AA91-4E32-8A15-5B65A965B02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  <p:sp>
        <p:nvSpPr>
          <p:cNvPr id="4101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Attachment 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4BA83-3C9A-4667-AD98-22E7EA670907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5A9F9-AB50-44C2-A026-DC5EBEDC4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06DAF-6CAE-4C45-A492-1737BD532ED3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F45BE-81E2-4640-B34C-B9FF9B73D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0560A-E7D5-441C-BD0B-0305F5457E9F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E7271-7470-4529-9BD4-C12278A40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45A3F-CBDD-415E-9C9F-983DE2BE31B7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DD903-6D1C-4715-9B9F-58EBCB25AF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EDF48-5D1E-40E1-91A7-D5201B7345C9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5491-8684-45FD-8A31-417BF6440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D9E57-D3CB-468F-89CA-E4D002E9FC84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37308-0187-49B1-8BC6-2430A8E62A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DA326-6B3C-4E84-84D4-9DDC0E998DC3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CF686-8C16-4A08-A679-B3A64EF9E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51669-4E11-43B8-BDC5-0B7A6CA27D18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483F-78C6-460D-84E7-76FCF54001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CA768-5948-4FA5-A69A-190ADA64C426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C7DA4-2907-4D5D-A086-EF069FA68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AF3EC-0946-4407-B185-A3C93ACBD41B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806E0-2B5C-4C62-B3B0-72598FD7C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62247-AA24-4868-8F79-646E5F816ABB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26D14-2246-447A-AC37-3B390325B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3982C7-7008-4992-8FB2-17B888F638F9}" type="datetime1">
              <a:rPr lang="en-US"/>
              <a:pPr>
                <a:defRPr/>
              </a:pPr>
              <a:t>10/4/2011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167472-83AF-4773-86A6-4B4CF5FC0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Chart2.xls"/><Relationship Id="rId4" Type="http://schemas.openxmlformats.org/officeDocument/2006/relationships/oleObject" Target="../embeddings/Microsoft_Office_Excel_Char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Medical Premium and Cost Market Data</a:t>
            </a:r>
          </a:p>
        </p:txBody>
      </p:sp>
      <p:sp>
        <p:nvSpPr>
          <p:cNvPr id="2051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smtClean="0"/>
          </a:p>
        </p:txBody>
      </p:sp>
      <p:graphicFrame>
        <p:nvGraphicFramePr>
          <p:cNvPr id="2052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4445000" y="1320800"/>
          <a:ext cx="4673600" cy="5130800"/>
        </p:xfrm>
        <a:graphic>
          <a:graphicData uri="http://schemas.openxmlformats.org/presentationml/2006/ole">
            <p:oleObj spid="_x0000_s2052" r:id="rId4" imgW="4676037" imgH="5127180" progId="Excel.Chart.8">
              <p:embed/>
            </p:oleObj>
          </a:graphicData>
        </a:graphic>
      </p:graphicFrame>
      <p:graphicFrame>
        <p:nvGraphicFramePr>
          <p:cNvPr id="2053" name="Chart 4"/>
          <p:cNvGraphicFramePr>
            <a:graphicFrameLocks/>
          </p:cNvGraphicFramePr>
          <p:nvPr/>
        </p:nvGraphicFramePr>
        <p:xfrm>
          <a:off x="-50800" y="1168400"/>
          <a:ext cx="4673600" cy="5130800"/>
        </p:xfrm>
        <a:graphic>
          <a:graphicData uri="http://schemas.openxmlformats.org/presentationml/2006/ole">
            <p:oleObj spid="_x0000_s2053" r:id="rId5" imgW="4669941" imgH="5127180" progId="Excel.Chart.8">
              <p:embed/>
            </p:oleObj>
          </a:graphicData>
        </a:graphic>
      </p:graphicFrame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609600" y="152400"/>
            <a:ext cx="1600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Calibri" pitchFamily="34" charset="0"/>
              </a:rPr>
              <a:t>Attachment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11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Office Theme</vt:lpstr>
      <vt:lpstr>Microsoft Office Excel Chart</vt:lpstr>
      <vt:lpstr>Medical Premium and Cost Market Data</vt:lpstr>
    </vt:vector>
  </TitlesOfParts>
  <Company>County of Albemarle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lgerome</dc:creator>
  <cp:lastModifiedBy>lgerome</cp:lastModifiedBy>
  <cp:revision>29</cp:revision>
  <dcterms:created xsi:type="dcterms:W3CDTF">2011-10-02T12:46:06Z</dcterms:created>
  <dcterms:modified xsi:type="dcterms:W3CDTF">2011-10-04T17:52:29Z</dcterms:modified>
</cp:coreProperties>
</file>